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7" r:id="rId4"/>
    <p:sldId id="285" r:id="rId5"/>
    <p:sldId id="274" r:id="rId6"/>
    <p:sldId id="282" r:id="rId7"/>
    <p:sldId id="275" r:id="rId8"/>
    <p:sldId id="259" r:id="rId9"/>
    <p:sldId id="276" r:id="rId10"/>
    <p:sldId id="283" r:id="rId11"/>
    <p:sldId id="277" r:id="rId12"/>
    <p:sldId id="284" r:id="rId13"/>
    <p:sldId id="260" r:id="rId14"/>
    <p:sldId id="268" r:id="rId15"/>
    <p:sldId id="261" r:id="rId16"/>
    <p:sldId id="262" r:id="rId17"/>
    <p:sldId id="279" r:id="rId18"/>
    <p:sldId id="271" r:id="rId19"/>
    <p:sldId id="272" r:id="rId20"/>
    <p:sldId id="281" r:id="rId21"/>
    <p:sldId id="280" r:id="rId22"/>
    <p:sldId id="278" r:id="rId23"/>
    <p:sldId id="263" r:id="rId24"/>
    <p:sldId id="269" r:id="rId25"/>
    <p:sldId id="270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610" autoAdjust="0"/>
  </p:normalViewPr>
  <p:slideViewPr>
    <p:cSldViewPr snapToGrid="0">
      <p:cViewPr varScale="1">
        <p:scale>
          <a:sx n="56" d="100"/>
          <a:sy n="56" d="100"/>
        </p:scale>
        <p:origin x="12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CH" smtClean="0"/>
              <a:t>sur 22</a:t>
            </a:r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89ECE-2D18-4E99-9B58-B1079FE581A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61485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CH" smtClean="0"/>
              <a:t>sur 22</a:t>
            </a:r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EAADC-E5DD-4206-A146-4290203DFB9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3785571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1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40345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36487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16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0448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18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3611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Centraliser</a:t>
            </a:r>
            <a:r>
              <a:rPr lang="fr-CH" baseline="0" dirty="0" smtClean="0"/>
              <a:t> sur le squelette 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20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43026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Appli web :</a:t>
            </a:r>
            <a:r>
              <a:rPr lang="fr-CH" baseline="0" dirty="0" smtClean="0"/>
              <a:t> point fort car c’est cross plateforme</a:t>
            </a:r>
          </a:p>
          <a:p>
            <a:r>
              <a:rPr lang="fr-CH" baseline="0" dirty="0" smtClean="0"/>
              <a:t>Limitations : taille du fichier x3d car transfert par sans fil</a:t>
            </a:r>
          </a:p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22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6221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sz="1200" dirty="0" smtClean="0"/>
              <a:t>orientation de la vue en fonction de la tête</a:t>
            </a:r>
          </a:p>
          <a:p>
            <a:r>
              <a:rPr lang="fr-CH" sz="1200" dirty="0" smtClean="0"/>
              <a:t>paraissent plus petits en virtuel qu’en réalité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23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88739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24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9140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2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8230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dirty="0" smtClean="0"/>
              <a:t>Utilisation de la réalité virtuelle pour vaincre le vertige</a:t>
            </a:r>
          </a:p>
          <a:p>
            <a:r>
              <a:rPr lang="fr-CH" sz="1200" dirty="0" smtClean="0"/>
              <a:t>Immersion dans la réalité virtuelle avec un dispositif</a:t>
            </a:r>
          </a:p>
          <a:p>
            <a:r>
              <a:rPr lang="fr-CH" sz="1200" dirty="0" smtClean="0"/>
              <a:t>Réalité virtuelle peut être utilisé dans les </a:t>
            </a:r>
            <a:r>
              <a:rPr lang="fr-CH" sz="1200" dirty="0" err="1" smtClean="0"/>
              <a:t>Serious</a:t>
            </a:r>
            <a:r>
              <a:rPr lang="fr-CH" sz="1200" dirty="0" smtClean="0"/>
              <a:t> </a:t>
            </a:r>
            <a:r>
              <a:rPr lang="fr-CH" sz="1200" dirty="0" err="1" smtClean="0"/>
              <a:t>Games</a:t>
            </a:r>
            <a:endParaRPr lang="fr-CH" sz="1200" dirty="0" smtClean="0"/>
          </a:p>
          <a:p>
            <a:r>
              <a:rPr lang="fr-CH" sz="1200" dirty="0" smtClean="0"/>
              <a:t>Virtual-Vertigo est un </a:t>
            </a:r>
            <a:r>
              <a:rPr lang="fr-CH" sz="1200" dirty="0" err="1" smtClean="0"/>
              <a:t>Serious</a:t>
            </a:r>
            <a:r>
              <a:rPr lang="fr-CH" sz="1200" dirty="0" smtClean="0"/>
              <a:t> </a:t>
            </a:r>
            <a:r>
              <a:rPr lang="fr-CH" sz="1200" dirty="0" smtClean="0"/>
              <a:t>Game</a:t>
            </a:r>
            <a:endParaRPr lang="fr-CH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3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343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4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3830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sz="1200" dirty="0" smtClean="0"/>
              <a:t>Kinect v1 capture les mouvements de la personne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5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706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6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1532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10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7251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sz="1200" dirty="0" smtClean="0"/>
              <a:t>Un serveur transmet les informations capturées par le Kinect aux PC et smartphone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11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742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sz="1200" dirty="0" smtClean="0"/>
              <a:t>Une </a:t>
            </a:r>
            <a:r>
              <a:rPr lang="fr-CH" sz="1200" dirty="0" smtClean="0"/>
              <a:t>planche placée au sol et le son ambiant de la rue permettent une immersion totale</a:t>
            </a:r>
          </a:p>
          <a:p>
            <a:endParaRPr lang="fr-CH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EAADC-E5DD-4206-A146-4290203DFB92}" type="slidenum">
              <a:rPr lang="fr-CH" smtClean="0"/>
              <a:t>12</a:t>
            </a:fld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CH" smtClean="0"/>
              <a:t>sur 22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2940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73613EF-3F46-44AB-92AC-81F37FF4C810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0EED-4EFF-434F-BB92-DA0457DE8666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C53-57CC-4DBD-BE81-19C67BEB14EC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2145E-0FD6-491C-BF74-D87118783931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F310-4D72-4CCB-AB79-628B8D8969FA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493C-5739-4A2E-B73B-C4B8ED468EF1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1025-4DE9-4A0C-BF03-FA7F3AF9A3A9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9664-C7CA-4AA4-AE49-6109974F62FE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5F82-1854-4070-82E0-77294C414D72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678804"/>
            <a:ext cx="7305900" cy="279400"/>
          </a:xfrm>
        </p:spPr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88558" y="654874"/>
            <a:ext cx="1408040" cy="327257"/>
          </a:xfrm>
        </p:spPr>
        <p:txBody>
          <a:bodyPr/>
          <a:lstStyle>
            <a:lvl1pPr>
              <a:defRPr sz="2000"/>
            </a:lvl1pPr>
          </a:lstStyle>
          <a:p>
            <a:fld id="{E97799C9-84D9-46D2-A11E-BCF8A720529D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A6F4-9783-4C0C-B058-F592BBC0201A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764F3-419F-43E7-B00A-B434D3B31097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1FAF-64BD-475A-AFDE-9D5D652CFDAA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B38E4-90A4-4709-ABA5-2843270B33C3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440C-279A-4597-A1BD-36D7DDFCCBE6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7701" y="668130"/>
            <a:ext cx="658656" cy="272774"/>
          </a:xfrm>
        </p:spPr>
        <p:txBody>
          <a:bodyPr/>
          <a:lstStyle>
            <a:lvl1pPr>
              <a:defRPr sz="20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B7CA-B3AE-4E84-9009-951D451D318C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1C4C-D94B-45FB-B48F-ECDB66B27A33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EFC8444-119A-41E4-9949-7F651F1602BC}" type="datetime1">
              <a:rPr lang="en-US" smtClean="0"/>
              <a:t>9/1/2015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António Domingos Ana Sofia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6000" dirty="0" smtClean="0"/>
              <a:t>Virtual-Vertigo</a:t>
            </a:r>
            <a:endParaRPr lang="fr-CH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H" sz="2800" dirty="0" smtClean="0"/>
              <a:t>Travail de Bachelor</a:t>
            </a:r>
          </a:p>
          <a:p>
            <a:r>
              <a:rPr lang="fr-CH" sz="2800" dirty="0" smtClean="0"/>
              <a:t>Ana Sofia ANTÓNIO DOMINGOS </a:t>
            </a:r>
          </a:p>
          <a:p>
            <a:endParaRPr lang="fr-CH" sz="2800" dirty="0"/>
          </a:p>
        </p:txBody>
      </p:sp>
    </p:spTree>
    <p:extLst>
      <p:ext uri="{BB962C8B-B14F-4D97-AF65-F5344CB8AC3E}">
        <p14:creationId xmlns:p14="http://schemas.microsoft.com/office/powerpoint/2010/main" val="302441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 smtClean="0"/>
              <a:t>Dispositif Virtual-Vertigo</a:t>
            </a:r>
            <a:endParaRPr lang="fr-CH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20" y="2567495"/>
            <a:ext cx="1919949" cy="3413243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94" y="2567496"/>
            <a:ext cx="1942969" cy="34132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97" y="2567495"/>
            <a:ext cx="1926289" cy="342451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Ellipse 2"/>
          <p:cNvSpPr/>
          <p:nvPr/>
        </p:nvSpPr>
        <p:spPr>
          <a:xfrm>
            <a:off x="2333194" y="3554083"/>
            <a:ext cx="1506233" cy="927067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86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Architecture globale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800" dirty="0" smtClean="0"/>
              <a:t>Communication</a:t>
            </a:r>
            <a:endParaRPr lang="fr-CH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2432957"/>
            <a:ext cx="10410825" cy="353604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 smtClean="0"/>
              <a:t>Dispositif Virtual-Vertigo</a:t>
            </a:r>
            <a:endParaRPr lang="fr-CH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20" y="2567495"/>
            <a:ext cx="1919949" cy="3413243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94" y="2567496"/>
            <a:ext cx="1942969" cy="34132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97" y="2567495"/>
            <a:ext cx="1926289" cy="342451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Ellipse 2"/>
          <p:cNvSpPr/>
          <p:nvPr/>
        </p:nvSpPr>
        <p:spPr>
          <a:xfrm>
            <a:off x="5292824" y="3588589"/>
            <a:ext cx="1506233" cy="2392149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2597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3673929" y="37555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3218650" y="-230922"/>
            <a:ext cx="8833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 smtClean="0"/>
              <a:t>Architecture détaillée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94" y="600075"/>
            <a:ext cx="6989797" cy="5648325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0" y="618447"/>
            <a:ext cx="8399721" cy="572844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91491" y="-150000"/>
            <a:ext cx="8833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 smtClean="0"/>
              <a:t>Architecture : Diagramme Séquence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265099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800" dirty="0" smtClean="0"/>
              <a:t>Choix technologiques</a:t>
            </a:r>
            <a:endParaRPr lang="fr-CH" sz="48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1" y="2865336"/>
            <a:ext cx="10433957" cy="2800678"/>
          </a:xfr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22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33673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8" y="2808868"/>
            <a:ext cx="3978060" cy="34013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Implémentation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Données du Kinect</a:t>
            </a:r>
            <a:endParaRPr lang="fr-CH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CH" sz="2800" dirty="0" smtClean="0"/>
              <a:t>Capture des données</a:t>
            </a:r>
          </a:p>
          <a:p>
            <a:r>
              <a:rPr lang="fr-CH" sz="2800" dirty="0" smtClean="0">
                <a:solidFill>
                  <a:schemeClr val="bg1">
                    <a:lumMod val="50000"/>
                  </a:schemeClr>
                </a:solidFill>
              </a:rPr>
              <a:t>Format des données</a:t>
            </a:r>
          </a:p>
          <a:p>
            <a:r>
              <a:rPr lang="fr-CH" sz="2800" dirty="0" smtClean="0">
                <a:solidFill>
                  <a:schemeClr val="bg1">
                    <a:lumMod val="50000"/>
                  </a:schemeClr>
                </a:solidFill>
              </a:rPr>
              <a:t>Traitement des données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27" y="2455640"/>
            <a:ext cx="3843196" cy="37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Implémentation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Données du Kinect</a:t>
            </a:r>
            <a:endParaRPr lang="fr-CH" sz="4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37" y="2634823"/>
            <a:ext cx="4302061" cy="269330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801818" y="5325135"/>
            <a:ext cx="328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 err="1" smtClean="0"/>
              <a:t>Json</a:t>
            </a:r>
            <a:r>
              <a:rPr lang="fr-CH" sz="2400" dirty="0" smtClean="0"/>
              <a:t> de positions</a:t>
            </a:r>
            <a:endParaRPr lang="fr-CH" sz="2400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Autofit/>
          </a:bodyPr>
          <a:lstStyle/>
          <a:p>
            <a:r>
              <a:rPr lang="fr-CH" sz="2800" dirty="0" smtClean="0">
                <a:solidFill>
                  <a:schemeClr val="bg1">
                    <a:lumMod val="50000"/>
                  </a:schemeClr>
                </a:solidFill>
              </a:rPr>
              <a:t>Capture des données</a:t>
            </a:r>
          </a:p>
          <a:p>
            <a:r>
              <a:rPr lang="fr-CH" sz="2800" dirty="0" smtClean="0"/>
              <a:t>Format des données</a:t>
            </a:r>
          </a:p>
          <a:p>
            <a:r>
              <a:rPr lang="fr-CH" sz="2800" dirty="0" smtClean="0">
                <a:solidFill>
                  <a:schemeClr val="tx1"/>
                </a:solidFill>
              </a:rPr>
              <a:t>Traitement des données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9890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Implémentation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Scène virtuelle et personnages</a:t>
            </a:r>
            <a:endParaRPr lang="fr-CH" sz="4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02" y="4417298"/>
            <a:ext cx="4419112" cy="18224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" y="2505201"/>
            <a:ext cx="2674462" cy="202353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75" y="2616637"/>
            <a:ext cx="2969320" cy="180066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46" y="2749096"/>
            <a:ext cx="2609016" cy="767871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444807" y="5248868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b="1" dirty="0" smtClean="0"/>
              <a:t>Blender</a:t>
            </a:r>
            <a:endParaRPr lang="fr-CH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8917990" y="5097683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b="1" dirty="0" smtClean="0"/>
              <a:t>Cinema4D</a:t>
            </a:r>
            <a:endParaRPr lang="fr-CH" b="1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11151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Implémentation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Animation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 sz="2800" dirty="0" smtClean="0"/>
              <a:t>Placement de la caméra</a:t>
            </a:r>
          </a:p>
          <a:p>
            <a:r>
              <a:rPr lang="fr-CH" sz="2800" dirty="0" smtClean="0"/>
              <a:t>Orientation de la tête</a:t>
            </a:r>
          </a:p>
          <a:p>
            <a:r>
              <a:rPr lang="fr-CH" sz="2800" dirty="0" smtClean="0"/>
              <a:t>Déplacement sur la planche</a:t>
            </a:r>
          </a:p>
          <a:p>
            <a:pPr lvl="1"/>
            <a:r>
              <a:rPr lang="fr-CH" sz="2400" dirty="0" smtClean="0"/>
              <a:t>Simulation</a:t>
            </a:r>
          </a:p>
          <a:p>
            <a:pPr lvl="1"/>
            <a:r>
              <a:rPr lang="fr-CH" sz="2400" dirty="0" smtClean="0"/>
              <a:t>En fonction du Kinect</a:t>
            </a:r>
          </a:p>
          <a:p>
            <a:r>
              <a:rPr lang="fr-CH" sz="2800" dirty="0" smtClean="0"/>
              <a:t>Animation du personnage</a:t>
            </a:r>
          </a:p>
          <a:p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48978" y="2365222"/>
            <a:ext cx="2079159" cy="248574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345321" y="4800106"/>
            <a:ext cx="2551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 smtClean="0"/>
              <a:t>Axe orientation tête</a:t>
            </a:r>
            <a:endParaRPr lang="fr-CH" sz="2400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300637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 smtClean="0"/>
              <a:t>Sommaire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CH" sz="2800" dirty="0" smtClean="0"/>
              <a:t>Contexte</a:t>
            </a:r>
          </a:p>
          <a:p>
            <a:r>
              <a:rPr lang="fr-CH" sz="2800" dirty="0" smtClean="0"/>
              <a:t>Réalisation</a:t>
            </a:r>
          </a:p>
          <a:p>
            <a:r>
              <a:rPr lang="fr-CH" sz="2800" dirty="0" smtClean="0"/>
              <a:t>Architecture</a:t>
            </a:r>
            <a:endParaRPr lang="fr-CH" sz="2800" dirty="0"/>
          </a:p>
          <a:p>
            <a:r>
              <a:rPr lang="fr-CH" sz="2800" dirty="0"/>
              <a:t>Choix </a:t>
            </a:r>
            <a:r>
              <a:rPr lang="fr-CH" sz="2800" dirty="0" smtClean="0"/>
              <a:t>technologiques</a:t>
            </a:r>
          </a:p>
          <a:p>
            <a:r>
              <a:rPr lang="fr-CH" sz="2800" dirty="0" smtClean="0"/>
              <a:t>Implémentation</a:t>
            </a:r>
          </a:p>
          <a:p>
            <a:r>
              <a:rPr lang="fr-CH" sz="2800" dirty="0" smtClean="0"/>
              <a:t>Conclusion</a:t>
            </a:r>
            <a:endParaRPr lang="fr-CH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10758575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8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Implémentation</a:t>
            </a:r>
            <a:r>
              <a:rPr lang="fr-CH" sz="4000" dirty="0"/>
              <a:t/>
            </a:r>
            <a:br>
              <a:rPr lang="fr-CH" sz="4000" dirty="0"/>
            </a:br>
            <a:r>
              <a:rPr lang="fr-CH" sz="3200" dirty="0" smtClean="0"/>
              <a:t>Animation du personnage</a:t>
            </a:r>
            <a:endParaRPr lang="fr-CH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48979" y="2956592"/>
            <a:ext cx="1247619" cy="2771429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1" y="2485662"/>
            <a:ext cx="4221013" cy="3713290"/>
          </a:xfrm>
          <a:prstGeom prst="rect">
            <a:avLst/>
          </a:prstGeom>
        </p:spPr>
      </p:pic>
      <p:sp>
        <p:nvSpPr>
          <p:cNvPr id="3" name="Organigramme : Stockage à accès direct 2"/>
          <p:cNvSpPr/>
          <p:nvPr/>
        </p:nvSpPr>
        <p:spPr>
          <a:xfrm>
            <a:off x="7623268" y="2557813"/>
            <a:ext cx="1173192" cy="6383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Organigramme : Connecteur 3"/>
          <p:cNvSpPr/>
          <p:nvPr/>
        </p:nvSpPr>
        <p:spPr>
          <a:xfrm>
            <a:off x="5501617" y="2557813"/>
            <a:ext cx="534838" cy="517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ZoneTexte 4"/>
          <p:cNvSpPr txBox="1"/>
          <p:nvPr/>
        </p:nvSpPr>
        <p:spPr>
          <a:xfrm>
            <a:off x="4854164" y="3155112"/>
            <a:ext cx="1723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 smtClean="0"/>
              <a:t>Articulations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7556480" y="3155112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 smtClean="0"/>
              <a:t>Membres</a:t>
            </a:r>
            <a:endParaRPr lang="fr-CH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30" y="3528211"/>
            <a:ext cx="3083317" cy="241808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5114344" y="5857725"/>
            <a:ext cx="3323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 smtClean="0"/>
              <a:t>Angle entre 2 articulations</a:t>
            </a: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177812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Implémentation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Animation du personnage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function </a:t>
            </a:r>
            <a:r>
              <a:rPr lang="en-US" dirty="0"/>
              <a:t>anime ( id , angle , old ) {</a:t>
            </a:r>
          </a:p>
          <a:p>
            <a:pPr marL="457200" lvl="1" indent="0">
              <a:buNone/>
            </a:pPr>
            <a:r>
              <a:rPr lang="pt-BR" sz="2400" dirty="0"/>
              <a:t>var </a:t>
            </a:r>
            <a:r>
              <a:rPr lang="pt-BR" sz="2400" dirty="0" smtClean="0"/>
              <a:t>angle </a:t>
            </a:r>
            <a:r>
              <a:rPr lang="pt-BR" sz="2400" dirty="0"/>
              <a:t>= </a:t>
            </a:r>
            <a:r>
              <a:rPr lang="pt-BR" sz="2400" dirty="0" smtClean="0"/>
              <a:t>angle </a:t>
            </a:r>
            <a:r>
              <a:rPr lang="pt-BR" sz="2400" dirty="0"/>
              <a:t>. toFixed ( 2 ) ;</a:t>
            </a:r>
          </a:p>
          <a:p>
            <a:pPr marL="457200" lvl="1" indent="0">
              <a:buNone/>
            </a:pPr>
            <a:r>
              <a:rPr lang="fr-CH" sz="2400" dirty="0" smtClean="0"/>
              <a:t> if </a:t>
            </a:r>
            <a:r>
              <a:rPr lang="fr-CH" sz="2400" dirty="0"/>
              <a:t>( </a:t>
            </a:r>
            <a:r>
              <a:rPr lang="fr-CH" sz="2400" dirty="0" smtClean="0"/>
              <a:t>angle </a:t>
            </a:r>
            <a:r>
              <a:rPr lang="fr-CH" sz="2400" dirty="0"/>
              <a:t>!= </a:t>
            </a:r>
            <a:r>
              <a:rPr lang="fr-CH" sz="2400" dirty="0" err="1"/>
              <a:t>old</a:t>
            </a:r>
            <a:r>
              <a:rPr lang="fr-CH" sz="2400" dirty="0"/>
              <a:t> ) {</a:t>
            </a:r>
          </a:p>
          <a:p>
            <a:pPr marL="914400" lvl="2" indent="0">
              <a:buNone/>
            </a:pPr>
            <a:r>
              <a:rPr lang="pt-BR" sz="2400" dirty="0"/>
              <a:t>$ ( "#"+id ) . </a:t>
            </a:r>
            <a:r>
              <a:rPr lang="pt-BR" sz="2400" dirty="0" smtClean="0"/>
              <a:t>attr </a:t>
            </a:r>
            <a:r>
              <a:rPr lang="pt-BR" sz="2400" dirty="0"/>
              <a:t>( " </a:t>
            </a:r>
            <a:r>
              <a:rPr lang="pt-BR" sz="2400" dirty="0" smtClean="0"/>
              <a:t>rotation </a:t>
            </a:r>
            <a:r>
              <a:rPr lang="pt-BR" sz="2400" dirty="0"/>
              <a:t>" , "0 0 1 " + </a:t>
            </a:r>
            <a:r>
              <a:rPr lang="pt-BR" sz="2400" dirty="0" smtClean="0"/>
              <a:t>angle </a:t>
            </a:r>
            <a:r>
              <a:rPr lang="pt-BR" sz="2400" dirty="0"/>
              <a:t>) ;</a:t>
            </a:r>
          </a:p>
          <a:p>
            <a:pPr marL="914400" lvl="2" indent="0">
              <a:buNone/>
            </a:pPr>
            <a:r>
              <a:rPr lang="fr-CH" sz="2400" dirty="0" err="1"/>
              <a:t>old</a:t>
            </a:r>
            <a:r>
              <a:rPr lang="fr-CH" sz="2400" dirty="0"/>
              <a:t> = </a:t>
            </a:r>
            <a:r>
              <a:rPr lang="fr-CH" sz="2400" dirty="0" smtClean="0"/>
              <a:t>angle </a:t>
            </a:r>
            <a:r>
              <a:rPr lang="fr-CH" sz="2400" dirty="0"/>
              <a:t>;</a:t>
            </a:r>
          </a:p>
          <a:p>
            <a:pPr marL="457200" lvl="1" indent="0">
              <a:buNone/>
            </a:pPr>
            <a:r>
              <a:rPr lang="fr-CH" sz="2400" dirty="0"/>
              <a:t>}</a:t>
            </a:r>
          </a:p>
          <a:p>
            <a:pPr marL="0" indent="0">
              <a:buNone/>
            </a:pPr>
            <a:r>
              <a:rPr lang="fr-CH" dirty="0"/>
              <a:t>}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51357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Conclusion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Réalisation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 sz="2800" dirty="0" smtClean="0"/>
              <a:t>Application web </a:t>
            </a:r>
          </a:p>
          <a:p>
            <a:r>
              <a:rPr lang="fr-CH" sz="2800" dirty="0" smtClean="0"/>
              <a:t>Limitations dues à la connexion sans </a:t>
            </a:r>
            <a:r>
              <a:rPr lang="fr-CH" sz="2800" dirty="0" smtClean="0"/>
              <a:t>fil </a:t>
            </a:r>
          </a:p>
          <a:p>
            <a:pPr lvl="1"/>
            <a:r>
              <a:rPr lang="fr-CH" sz="2400" dirty="0" smtClean="0"/>
              <a:t>Taille fichier utilisé : 7 Ko</a:t>
            </a:r>
          </a:p>
          <a:p>
            <a:pPr lvl="1"/>
            <a:r>
              <a:rPr lang="fr-CH" sz="2400" dirty="0" smtClean="0"/>
              <a:t>Taille fichier non utilisable : 22 500 Ko</a:t>
            </a:r>
            <a:endParaRPr lang="fr-CH" sz="2400" dirty="0" smtClean="0"/>
          </a:p>
          <a:p>
            <a:r>
              <a:rPr lang="fr-CH" sz="2800" dirty="0" smtClean="0"/>
              <a:t>Coût faible</a:t>
            </a:r>
          </a:p>
          <a:p>
            <a:r>
              <a:rPr lang="fr-CH" sz="2800" dirty="0" smtClean="0"/>
              <a:t>Simulation complète avec des problèmes persistants</a:t>
            </a:r>
          </a:p>
          <a:p>
            <a:endParaRPr lang="fr-CH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3227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Conclusion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Problèmes persistants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CH" sz="2800" dirty="0" smtClean="0"/>
              <a:t>Décalage de la vue sur smartphone </a:t>
            </a:r>
          </a:p>
          <a:p>
            <a:r>
              <a:rPr lang="fr-CH" sz="2800" dirty="0" smtClean="0"/>
              <a:t>Positionnement approximatif des textures sur smartphone</a:t>
            </a:r>
            <a:endParaRPr lang="fr-CH" sz="2800" dirty="0"/>
          </a:p>
          <a:p>
            <a:r>
              <a:rPr lang="fr-CH" sz="2800" dirty="0"/>
              <a:t>V</a:t>
            </a:r>
            <a:r>
              <a:rPr lang="fr-CH" sz="2800" dirty="0" smtClean="0"/>
              <a:t>isualisation approximative des membres</a:t>
            </a:r>
            <a:endParaRPr lang="fr-CH" sz="280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7924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Conclusion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Améliorations</a:t>
            </a:r>
            <a:endParaRPr lang="fr-CH" sz="4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2600" dirty="0" smtClean="0"/>
              <a:t>Autres effets </a:t>
            </a:r>
            <a:r>
              <a:rPr lang="fr-CH" sz="2600" dirty="0"/>
              <a:t>de réalisme </a:t>
            </a:r>
            <a:r>
              <a:rPr lang="fr-CH" sz="2600" dirty="0" smtClean="0"/>
              <a:t>(montre connectée, ventilateur, etc.)</a:t>
            </a:r>
            <a:endParaRPr lang="fr-CH" sz="2600" dirty="0"/>
          </a:p>
          <a:p>
            <a:r>
              <a:rPr lang="fr-CH" sz="2600" dirty="0" smtClean="0"/>
              <a:t>Kinect v2 (plus </a:t>
            </a:r>
            <a:r>
              <a:rPr lang="fr-CH" sz="2600" dirty="0"/>
              <a:t>de précisions </a:t>
            </a:r>
            <a:r>
              <a:rPr lang="fr-CH" sz="2600" dirty="0" smtClean="0"/>
              <a:t>pour orientation </a:t>
            </a:r>
            <a:r>
              <a:rPr lang="fr-CH" sz="2600" dirty="0"/>
              <a:t>des </a:t>
            </a:r>
            <a:r>
              <a:rPr lang="fr-CH" sz="2600" dirty="0" smtClean="0"/>
              <a:t>mains)</a:t>
            </a:r>
            <a:endParaRPr lang="fr-CH" sz="2600" dirty="0"/>
          </a:p>
          <a:p>
            <a:r>
              <a:rPr lang="fr-CH" sz="2600" dirty="0" smtClean="0"/>
              <a:t>Utilisation du smartphone </a:t>
            </a:r>
            <a:r>
              <a:rPr lang="fr-CH" sz="2600" dirty="0"/>
              <a:t>pour </a:t>
            </a:r>
            <a:r>
              <a:rPr lang="fr-CH" sz="2600" dirty="0" smtClean="0"/>
              <a:t>le son</a:t>
            </a:r>
          </a:p>
          <a:p>
            <a:r>
              <a:rPr lang="fr-CH" sz="2600" dirty="0" smtClean="0"/>
              <a:t>Esthétique des Google </a:t>
            </a:r>
            <a:r>
              <a:rPr lang="fr-CH" sz="2600" dirty="0" err="1" smtClean="0"/>
              <a:t>CardBoard</a:t>
            </a:r>
            <a:endParaRPr lang="fr-CH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25540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Conclusion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Perspectives</a:t>
            </a:r>
            <a:endParaRPr lang="fr-CH" sz="4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z="2800" dirty="0" smtClean="0"/>
              <a:t>Utilisation de Virtual-Vertigo dans un contexte médical</a:t>
            </a:r>
          </a:p>
          <a:p>
            <a:r>
              <a:rPr lang="fr-CH" sz="2800" dirty="0" smtClean="0"/>
              <a:t>Evaluation du projet par des spécialistes</a:t>
            </a:r>
          </a:p>
          <a:p>
            <a:endParaRPr lang="fr-CH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270697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800" dirty="0" smtClean="0"/>
              <a:t>Merci pour votre attention</a:t>
            </a:r>
            <a:endParaRPr lang="fr-CH" sz="4800" dirty="0"/>
          </a:p>
        </p:txBody>
      </p:sp>
      <p:pic>
        <p:nvPicPr>
          <p:cNvPr id="3074" name="Picture 2" descr="http://saphanatutorial.com/wp-content/uploads/2013/12/SAP-HANA-Ques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008" y="2444628"/>
            <a:ext cx="5139293" cy="336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468484" y="5813273"/>
            <a:ext cx="3924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 smtClean="0"/>
              <a:t>Ana Sofia ANTÓNIO DOMINGOS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51783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 smtClean="0"/>
              <a:t>Dispositif Virtual-Vertigo</a:t>
            </a:r>
            <a:endParaRPr lang="fr-CH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21" y="2567495"/>
            <a:ext cx="1919949" cy="3413243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94" y="2567496"/>
            <a:ext cx="1942969" cy="34132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97" y="2567495"/>
            <a:ext cx="1926289" cy="342451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2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 smtClean="0"/>
              <a:t>Dispositif Virtual-Vertigo</a:t>
            </a:r>
            <a:endParaRPr lang="fr-CH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21" y="2567495"/>
            <a:ext cx="1919949" cy="3413243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94" y="2567496"/>
            <a:ext cx="1942969" cy="34132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97" y="2567495"/>
            <a:ext cx="1926289" cy="342451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Ellipse 2"/>
          <p:cNvSpPr/>
          <p:nvPr/>
        </p:nvSpPr>
        <p:spPr>
          <a:xfrm>
            <a:off x="2333194" y="4295955"/>
            <a:ext cx="1755727" cy="67286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70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Capture des mouvements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Kinect</a:t>
            </a:r>
            <a:endParaRPr lang="fr-CH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38037"/>
            <a:ext cx="7081157" cy="1834496"/>
          </a:xfrm>
        </p:spPr>
      </p:pic>
      <p:sp>
        <p:nvSpPr>
          <p:cNvPr id="9" name="ZoneTexte 8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9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 smtClean="0"/>
              <a:t>Dispositif Virtual-Vertigo</a:t>
            </a:r>
            <a:endParaRPr lang="fr-CH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20" y="2567495"/>
            <a:ext cx="1919949" cy="3413243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94" y="2567496"/>
            <a:ext cx="1942969" cy="34132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97" y="2567495"/>
            <a:ext cx="1926289" cy="342451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Ellipse 2"/>
          <p:cNvSpPr/>
          <p:nvPr/>
        </p:nvSpPr>
        <p:spPr>
          <a:xfrm>
            <a:off x="8508274" y="3398808"/>
            <a:ext cx="739243" cy="310552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434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Casque de réalité virtuelle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Google </a:t>
            </a:r>
            <a:r>
              <a:rPr lang="fr-CH" sz="4000" dirty="0" err="1" smtClean="0"/>
              <a:t>CardBoard</a:t>
            </a:r>
            <a:endParaRPr lang="fr-CH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8" y="2524723"/>
            <a:ext cx="3996566" cy="224806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357" y="2510857"/>
            <a:ext cx="3477922" cy="2457732"/>
          </a:xfrm>
          <a:prstGeom prst="rect">
            <a:avLst/>
          </a:prstGeom>
        </p:spPr>
      </p:pic>
      <p:pic>
        <p:nvPicPr>
          <p:cNvPr id="1026" name="Picture 2" descr="http://blogs-images.forbes.com/amitchowdhry/files/2015/02/Samsung-Galaxy-S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534" y="3775612"/>
            <a:ext cx="3984932" cy="21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0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Scène 3D</a:t>
            </a:r>
            <a:r>
              <a:rPr lang="fr-CH" sz="4800" dirty="0" smtClean="0"/>
              <a:t/>
            </a:r>
            <a:br>
              <a:rPr lang="fr-CH" sz="4800" dirty="0" smtClean="0"/>
            </a:br>
            <a:r>
              <a:rPr lang="fr-CH" sz="4000" dirty="0" smtClean="0"/>
              <a:t>Réalité virtuelle</a:t>
            </a:r>
            <a:endParaRPr lang="fr-CH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07" y="2458298"/>
            <a:ext cx="6297385" cy="339528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706127" y="5014893"/>
            <a:ext cx="1295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err="1" smtClean="0"/>
              <a:t>Serious</a:t>
            </a:r>
            <a:endParaRPr lang="fr-CH" sz="2800" b="1" dirty="0"/>
          </a:p>
          <a:p>
            <a:r>
              <a:rPr lang="fr-CH" sz="2800" b="1" dirty="0" smtClean="0"/>
              <a:t>Game</a:t>
            </a:r>
            <a:endParaRPr lang="fr-CH" sz="28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295401" y="2443085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 smtClean="0"/>
              <a:t>Blender</a:t>
            </a:r>
            <a:endParaRPr lang="fr-CH" sz="28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6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sz="5300" dirty="0" smtClean="0"/>
              <a:t>Réalité virtuelle stéréoscopique</a:t>
            </a:r>
            <a:r>
              <a:rPr lang="fr-CH" sz="4000" dirty="0" smtClean="0"/>
              <a:t/>
            </a:r>
            <a:br>
              <a:rPr lang="fr-CH" sz="4000" dirty="0" smtClean="0"/>
            </a:br>
            <a:r>
              <a:rPr lang="fr-CH" sz="4000" dirty="0" smtClean="0"/>
              <a:t>Technologie Web X3DOM</a:t>
            </a:r>
            <a:endParaRPr lang="fr-CH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46" y="2465614"/>
            <a:ext cx="6642308" cy="332377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0741322" y="618447"/>
            <a:ext cx="129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/>
              <a:t> sur </a:t>
            </a:r>
            <a:r>
              <a:rPr lang="fr-CH" sz="2000" dirty="0" smtClean="0"/>
              <a:t>26</a:t>
            </a:r>
            <a:endParaRPr lang="fr-CH" sz="2000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5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4447</TotalTime>
  <Words>525</Words>
  <Application>Microsoft Office PowerPoint</Application>
  <PresentationFormat>Grand écran</PresentationFormat>
  <Paragraphs>173</Paragraphs>
  <Slides>26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Garamond</vt:lpstr>
      <vt:lpstr>Organique</vt:lpstr>
      <vt:lpstr>Virtual-Vertigo</vt:lpstr>
      <vt:lpstr>Sommaire</vt:lpstr>
      <vt:lpstr>Dispositif Virtual-Vertigo</vt:lpstr>
      <vt:lpstr>Dispositif Virtual-Vertigo</vt:lpstr>
      <vt:lpstr>Capture des mouvements Kinect</vt:lpstr>
      <vt:lpstr>Dispositif Virtual-Vertigo</vt:lpstr>
      <vt:lpstr>Casque de réalité virtuelle Google CardBoard</vt:lpstr>
      <vt:lpstr>Scène 3D Réalité virtuelle</vt:lpstr>
      <vt:lpstr>Réalité virtuelle stéréoscopique Technologie Web X3DOM</vt:lpstr>
      <vt:lpstr>Dispositif Virtual-Vertigo</vt:lpstr>
      <vt:lpstr>Architecture globale Communication</vt:lpstr>
      <vt:lpstr>Dispositif Virtual-Vertigo</vt:lpstr>
      <vt:lpstr>Présentation PowerPoint</vt:lpstr>
      <vt:lpstr>Présentation PowerPoint</vt:lpstr>
      <vt:lpstr>Choix technologiques</vt:lpstr>
      <vt:lpstr>Implémentation Données du Kinect</vt:lpstr>
      <vt:lpstr>Implémentation Données du Kinect</vt:lpstr>
      <vt:lpstr>Implémentation Scène virtuelle et personnages</vt:lpstr>
      <vt:lpstr>Implémentation Animation</vt:lpstr>
      <vt:lpstr>Implémentation Animation du personnage</vt:lpstr>
      <vt:lpstr>Implémentation Animation du personnage</vt:lpstr>
      <vt:lpstr>Conclusion Réalisation</vt:lpstr>
      <vt:lpstr>Conclusion Problèmes persistants</vt:lpstr>
      <vt:lpstr>Conclusion Améliorations</vt:lpstr>
      <vt:lpstr>Conclusion Perspectives</vt:lpstr>
      <vt:lpstr>Merci pour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Virtual-Vertigo</dc:title>
  <dc:creator>Ana Sofia Domingos</dc:creator>
  <cp:lastModifiedBy>Ana Sofia Domingos</cp:lastModifiedBy>
  <cp:revision>51</cp:revision>
  <dcterms:created xsi:type="dcterms:W3CDTF">2015-08-25T06:34:21Z</dcterms:created>
  <dcterms:modified xsi:type="dcterms:W3CDTF">2015-09-01T15:29:50Z</dcterms:modified>
</cp:coreProperties>
</file>